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2DD2-4ECB-4F42-A32B-9B9D2DD4F894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83A8-CCEE-4343-B1B6-635A50A2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77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2DD2-4ECB-4F42-A32B-9B9D2DD4F894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83A8-CCEE-4343-B1B6-635A50A2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2DD2-4ECB-4F42-A32B-9B9D2DD4F894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83A8-CCEE-4343-B1B6-635A50A2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5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2DD2-4ECB-4F42-A32B-9B9D2DD4F894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83A8-CCEE-4343-B1B6-635A50A2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8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2DD2-4ECB-4F42-A32B-9B9D2DD4F894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83A8-CCEE-4343-B1B6-635A50A2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55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2DD2-4ECB-4F42-A32B-9B9D2DD4F894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83A8-CCEE-4343-B1B6-635A50A2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8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2DD2-4ECB-4F42-A32B-9B9D2DD4F894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83A8-CCEE-4343-B1B6-635A50A2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0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2DD2-4ECB-4F42-A32B-9B9D2DD4F894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83A8-CCEE-4343-B1B6-635A50A2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0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2DD2-4ECB-4F42-A32B-9B9D2DD4F894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83A8-CCEE-4343-B1B6-635A50A2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7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2DD2-4ECB-4F42-A32B-9B9D2DD4F894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83A8-CCEE-4343-B1B6-635A50A2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4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2DD2-4ECB-4F42-A32B-9B9D2DD4F894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83A8-CCEE-4343-B1B6-635A50A2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0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2DD2-4ECB-4F42-A32B-9B9D2DD4F894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83A8-CCEE-4343-B1B6-635A50A2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43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2DD2-4ECB-4F42-A32B-9B9D2DD4F894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83A8-CCEE-4343-B1B6-635A50A2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68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8922DD2-4ECB-4F42-A32B-9B9D2DD4F894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EDC83A8-CCEE-4343-B1B6-635A50A2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6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8922DD2-4ECB-4F42-A32B-9B9D2DD4F894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EDC83A8-CCEE-4343-B1B6-635A50A2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25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The 5 Minute Essay</a:t>
            </a:r>
            <a:br>
              <a:rPr lang="en-US" dirty="0"/>
            </a:br>
            <a:r>
              <a:rPr lang="en-US" dirty="0"/>
              <a:t>Correction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will need a blank sheet of paper and something to write with.</a:t>
            </a:r>
          </a:p>
        </p:txBody>
      </p:sp>
    </p:spTree>
    <p:extLst>
      <p:ext uri="{BB962C8B-B14F-4D97-AF65-F5344CB8AC3E}">
        <p14:creationId xmlns:p14="http://schemas.microsoft.com/office/powerpoint/2010/main" val="131601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613" t="10447" r="30335" b="6666"/>
          <a:stretch/>
        </p:blipFill>
        <p:spPr>
          <a:xfrm>
            <a:off x="3233394" y="-7826"/>
            <a:ext cx="5882326" cy="684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1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594" y="852540"/>
            <a:ext cx="4191043" cy="970450"/>
          </a:xfrm>
        </p:spPr>
        <p:txBody>
          <a:bodyPr/>
          <a:lstStyle/>
          <a:p>
            <a:pPr algn="ctr"/>
            <a:r>
              <a:rPr lang="en-US" dirty="0"/>
              <a:t>Essay Grading</a:t>
            </a:r>
            <a:br>
              <a:rPr lang="en-US" dirty="0"/>
            </a:br>
            <a:r>
              <a:rPr lang="en-US" dirty="0"/>
              <a:t>Correction System: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57" t="15394" r="28480" b="11203"/>
          <a:stretch/>
        </p:blipFill>
        <p:spPr>
          <a:xfrm>
            <a:off x="5001043" y="103696"/>
            <a:ext cx="7084120" cy="6683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7142" y="2403835"/>
            <a:ext cx="33370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</a:t>
            </a:r>
            <a:r>
              <a:rPr lang="en-US" sz="3200" b="1" baseline="30000" dirty="0"/>
              <a:t>st</a:t>
            </a:r>
            <a:r>
              <a:rPr lang="en-US" sz="3200" b="1" dirty="0"/>
              <a:t>: </a:t>
            </a:r>
            <a:r>
              <a:rPr lang="en-US" sz="3200" dirty="0"/>
              <a:t>Number each correction that has only a letter or a number.</a:t>
            </a:r>
          </a:p>
        </p:txBody>
      </p:sp>
    </p:spTree>
    <p:extLst>
      <p:ext uri="{BB962C8B-B14F-4D97-AF65-F5344CB8AC3E}">
        <p14:creationId xmlns:p14="http://schemas.microsoft.com/office/powerpoint/2010/main" val="58950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979" t="10585" r="26856" b="5979"/>
          <a:stretch/>
        </p:blipFill>
        <p:spPr>
          <a:xfrm>
            <a:off x="5520101" y="245097"/>
            <a:ext cx="6565063" cy="6532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880" y="351211"/>
            <a:ext cx="3718205" cy="1560716"/>
          </a:xfrm>
        </p:spPr>
        <p:txBody>
          <a:bodyPr/>
          <a:lstStyle/>
          <a:p>
            <a:pPr algn="ctr"/>
            <a:r>
              <a:rPr lang="en-US" dirty="0"/>
              <a:t>Essay Grading Correction System: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2495" y="2762675"/>
            <a:ext cx="2950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</a:t>
            </a:r>
            <a:r>
              <a:rPr lang="en-US" sz="2400" b="1" baseline="30000" dirty="0"/>
              <a:t>nd</a:t>
            </a:r>
            <a:r>
              <a:rPr lang="en-US" sz="2400" b="1" dirty="0"/>
              <a:t>: </a:t>
            </a:r>
            <a:r>
              <a:rPr lang="en-US" sz="2400" dirty="0"/>
              <a:t>Complete your Essay Corrections. Write the number of the correction, the rule it corresponds with, and then FIX the error.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83085" y="2375555"/>
            <a:ext cx="1451727" cy="13574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19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7</TotalTime>
  <Words>65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Century Gothic</vt:lpstr>
      <vt:lpstr>Wingdings 2</vt:lpstr>
      <vt:lpstr>Quotable</vt:lpstr>
      <vt:lpstr>The 5 Minute Essay Correction System</vt:lpstr>
      <vt:lpstr>PowerPoint Presentation</vt:lpstr>
      <vt:lpstr>Essay Grading Correction System:</vt:lpstr>
      <vt:lpstr>Essay Grading Correction System: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5 Minute Essay Correction System</dc:title>
  <dc:creator>Rachel Rolader</dc:creator>
  <cp:lastModifiedBy>Rachel Rolader</cp:lastModifiedBy>
  <cp:revision>1</cp:revision>
  <dcterms:created xsi:type="dcterms:W3CDTF">2016-12-21T18:03:34Z</dcterms:created>
  <dcterms:modified xsi:type="dcterms:W3CDTF">2016-12-21T18:10:38Z</dcterms:modified>
</cp:coreProperties>
</file>